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97"/>
  </p:normalViewPr>
  <p:slideViewPr>
    <p:cSldViewPr snapToGrid="0" snapToObjects="1">
      <p:cViewPr>
        <p:scale>
          <a:sx n="93" d="100"/>
          <a:sy n="93" d="100"/>
        </p:scale>
        <p:origin x="9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E1BCE-C76B-3341-B2E6-DBF3DB6947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C65FC5-EEAE-BA41-82D1-C77EB46E7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75BBE-E822-324E-9950-4FAFBD492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23034-6DC7-CF47-AC3E-C35EE74A4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E897F-B74A-2648-AADE-792B07581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350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23858-F196-DB43-8FE7-3AA2C0F0A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61CDB2-850C-7F4B-9FFA-25ACFC4D3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E2A55-DF1C-204B-BA77-C97183169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68DDA-ED79-BA4D-B7B0-016DB0F05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83CD1-82FF-5D40-91BE-ADFCCE996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726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317C99-C77E-A740-9660-9CEA0A72EC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C6E5F5-D5E4-3C48-B0CB-7058C44275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DFB79F-9B28-EB4B-B7B8-EFE679E14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53D1E-95CF-D04C-8BBB-F7787F0F5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6B388-0E77-734B-8CBA-1CC5B35CE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2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422D1-55A5-7245-9A06-2D3F4BFFA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51CF0-BCD3-F649-AEE5-4FB9B00E2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3701D-0869-5948-B89C-C29054C62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7A25B-B787-A146-A9FC-3D0EB8250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E4F11-40FF-9E4B-ACEC-ADC877D86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802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82A1D-EFFF-CA40-A04F-BA73DD4F2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64062-86B2-EB41-86A8-EE6B70679A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890BB-46A7-544A-9C3E-749305577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61BD4-A901-804E-8661-04F9B67E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AF388-59A1-F749-8733-8E184B8C3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529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AC1A7-3C4B-4E4A-A225-56F585B8D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B58BB-703A-1345-9C47-8C1F1E87F3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E6306-FF6D-5F45-BF07-B4F97ED50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9874CC-627D-BA4A-BC8A-0572E349F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48A328-5551-4244-8A7D-386F52AFE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B04D92-318B-BE48-A5F5-DDB6C8171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18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DFD08-3A0C-C546-A9E5-61745C478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41B3F-1CD4-0348-AC03-BF2435C54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127608-A58B-9943-B3B5-46892D465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C219A3-8559-E941-9C4D-B8248D0235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52FDA-14BC-A14E-B9F2-728BA46070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0E9A61-C013-1740-8E58-8892A5014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DC0930-1A35-CA41-8B27-14BF353C7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290A32-768B-CE4C-8231-115868976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6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A455C-E242-FB46-93FB-9EC015E8C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8D382-ACAD-594D-8593-1468291FC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84276D-7EF2-0F4D-9CEF-63ABFBC0C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86DF89-4589-E444-A51E-59C3D94D7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34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ABF6FD-1CCB-1240-A137-110CDCE1D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F7B461-9383-F047-94CF-B285F762B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9E0A56-56C8-254D-93EB-C9F3F0C4D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46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37DCD-9583-9546-B54E-C563335E7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53BB8-7E0D-4641-AC62-FC878E6D7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41431C-1C2B-E844-96DD-496532569E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C1C961-1F64-6343-B71E-AC06303A9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D55844-B4C0-514E-B0BE-EC3E53C07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4CA75-9E2E-9641-9357-BC846152F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488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ECDB6-790B-7943-8BAB-0ABC57441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DFAD3E-940F-834F-94AF-0292A98526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B2B7F3-048A-674F-A3A1-B5C2FD3AA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1FB209-F979-704B-9542-E4DEE018E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A3FAEB-A69A-AE4E-AD5B-E37D4D5A6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CEEB82-F3E2-7544-B733-2309A686A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260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9B5C37-6361-0744-B928-9EFA24860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E4440-2764-1A49-B4B4-9F913E843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756C3-6201-E44E-9BB6-9DE1C04CB0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20A85-288F-434D-99C5-AF82615387E4}" type="datetimeFigureOut">
              <a:rPr lang="en-US" smtClean="0"/>
              <a:t>8/23/20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06BD1-9080-0E4D-A98E-C680C8AA46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B88B0-AD0D-8541-81C9-87785A0C65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E58FA-B4D9-2E4B-AEB0-F01EE9AF21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5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498DF6-2185-6E40-81BB-BEAF715E28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807" b="32777"/>
          <a:stretch/>
        </p:blipFill>
        <p:spPr>
          <a:xfrm>
            <a:off x="0" y="1201738"/>
            <a:ext cx="6781099" cy="13890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CDB44F-5C2A-8548-AD42-38309F7468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46" r="28409"/>
          <a:stretch/>
        </p:blipFill>
        <p:spPr>
          <a:xfrm>
            <a:off x="6527429" y="1063193"/>
            <a:ext cx="4897953" cy="173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781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Folt</dc:creator>
  <cp:lastModifiedBy>Brian Folt</cp:lastModifiedBy>
  <cp:revision>2</cp:revision>
  <dcterms:created xsi:type="dcterms:W3CDTF">2020-08-23T16:18:04Z</dcterms:created>
  <dcterms:modified xsi:type="dcterms:W3CDTF">2020-08-23T16:22:42Z</dcterms:modified>
</cp:coreProperties>
</file>

<file path=docProps/thumbnail.jpeg>
</file>